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9A5A3C-6BE1-45F8-9023-ADD15AAC5CC1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289E-FCEF-40D4-8544-8314B7D50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A3C-6BE1-45F8-9023-ADD15AAC5CC1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289E-FCEF-40D4-8544-8314B7D50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A3C-6BE1-45F8-9023-ADD15AAC5CC1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289E-FCEF-40D4-8544-8314B7D50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A3C-6BE1-45F8-9023-ADD15AAC5CC1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289E-FCEF-40D4-8544-8314B7D508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A3C-6BE1-45F8-9023-ADD15AAC5CC1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289E-FCEF-40D4-8544-8314B7D508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A3C-6BE1-45F8-9023-ADD15AAC5CC1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289E-FCEF-40D4-8544-8314B7D508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A3C-6BE1-45F8-9023-ADD15AAC5CC1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289E-FCEF-40D4-8544-8314B7D50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A3C-6BE1-45F8-9023-ADD15AAC5CC1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289E-FCEF-40D4-8544-8314B7D508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A3C-6BE1-45F8-9023-ADD15AAC5CC1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289E-FCEF-40D4-8544-8314B7D50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A3C-6BE1-45F8-9023-ADD15AAC5CC1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289E-FCEF-40D4-8544-8314B7D508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A3C-6BE1-45F8-9023-ADD15AAC5CC1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289E-FCEF-40D4-8544-8314B7D50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9A5A3C-6BE1-45F8-9023-ADD15AAC5CC1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EB289E-FCEF-40D4-8544-8314B7D50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room using adjectives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T</a:t>
            </a:r>
            <a:r>
              <a:rPr lang="en-US" dirty="0" smtClean="0"/>
              <a:t>ulika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4291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a bedroom 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bedroom is a place where anyone feels </a:t>
            </a:r>
            <a:r>
              <a:rPr lang="en-US" dirty="0" smtClean="0">
                <a:solidFill>
                  <a:srgbClr val="FF0000"/>
                </a:solidFill>
              </a:rPr>
              <a:t>comfortable </a:t>
            </a:r>
            <a:r>
              <a:rPr lang="en-US" dirty="0" smtClean="0"/>
              <a:t>. The bedroom is your </a:t>
            </a:r>
            <a:r>
              <a:rPr lang="en-US" dirty="0" smtClean="0">
                <a:solidFill>
                  <a:srgbClr val="FF0000"/>
                </a:solidFill>
              </a:rPr>
              <a:t>own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personal </a:t>
            </a:r>
            <a:r>
              <a:rPr lang="en-US" dirty="0" smtClean="0"/>
              <a:t>space 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6736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My</a:t>
            </a:r>
            <a:r>
              <a:rPr lang="en-US" dirty="0" smtClean="0"/>
              <a:t> room is very </a:t>
            </a:r>
            <a:r>
              <a:rPr lang="en-US" dirty="0" smtClean="0">
                <a:solidFill>
                  <a:srgbClr val="FF0000"/>
                </a:solidFill>
              </a:rPr>
              <a:t>beautiful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My</a:t>
            </a:r>
            <a:r>
              <a:rPr lang="en-US" dirty="0" smtClean="0"/>
              <a:t> room is </a:t>
            </a:r>
            <a:r>
              <a:rPr lang="en-US" dirty="0" smtClean="0">
                <a:solidFill>
                  <a:srgbClr val="FF0000"/>
                </a:solidFill>
              </a:rPr>
              <a:t>white </a:t>
            </a:r>
            <a:r>
              <a:rPr lang="en-US" dirty="0" smtClean="0"/>
              <a:t>in </a:t>
            </a:r>
            <a:r>
              <a:rPr lang="en-US" dirty="0" err="1" smtClean="0"/>
              <a:t>colour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room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3501212" cy="3276600"/>
          </a:xfrm>
        </p:spPr>
      </p:pic>
    </p:spTree>
    <p:extLst>
      <p:ext uri="{BB962C8B-B14F-4D97-AF65-F5344CB8AC3E}">
        <p14:creationId xmlns="" xmlns:p14="http://schemas.microsoft.com/office/powerpoint/2010/main" val="950971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I love about </a:t>
            </a:r>
            <a:r>
              <a:rPr lang="en-US" dirty="0" smtClean="0">
                <a:solidFill>
                  <a:srgbClr val="FF0000"/>
                </a:solidFill>
              </a:rPr>
              <a:t>my</a:t>
            </a:r>
            <a:r>
              <a:rPr lang="en-US" dirty="0" smtClean="0"/>
              <a:t> room is the </a:t>
            </a:r>
            <a:r>
              <a:rPr lang="en-US" dirty="0" smtClean="0">
                <a:solidFill>
                  <a:srgbClr val="FF0000"/>
                </a:solidFill>
              </a:rPr>
              <a:t>study</a:t>
            </a:r>
            <a:r>
              <a:rPr lang="en-US" dirty="0" smtClean="0"/>
              <a:t> table . </a:t>
            </a:r>
            <a:r>
              <a:rPr lang="en-US" dirty="0" smtClean="0">
                <a:solidFill>
                  <a:srgbClr val="FF0000"/>
                </a:solidFill>
              </a:rPr>
              <a:t>My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study</a:t>
            </a:r>
            <a:r>
              <a:rPr lang="en-US" dirty="0" smtClean="0"/>
              <a:t> table consist of a </a:t>
            </a:r>
            <a:r>
              <a:rPr lang="en-US" dirty="0" smtClean="0">
                <a:solidFill>
                  <a:srgbClr val="FF0000"/>
                </a:solidFill>
              </a:rPr>
              <a:t>comfortable </a:t>
            </a:r>
            <a:r>
              <a:rPr lang="en-US" dirty="0" smtClean="0"/>
              <a:t>chair and a </a:t>
            </a:r>
            <a:r>
              <a:rPr lang="en-US" dirty="0" smtClean="0">
                <a:solidFill>
                  <a:srgbClr val="FF0000"/>
                </a:solidFill>
              </a:rPr>
              <a:t>big </a:t>
            </a:r>
            <a:r>
              <a:rPr lang="en-US" dirty="0" smtClean="0"/>
              <a:t>space for studying 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810000" cy="3352800"/>
          </a:xfrm>
        </p:spPr>
      </p:pic>
    </p:spTree>
    <p:extLst>
      <p:ext uri="{BB962C8B-B14F-4D97-AF65-F5344CB8AC3E}">
        <p14:creationId xmlns="" xmlns:p14="http://schemas.microsoft.com/office/powerpoint/2010/main" val="960655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dirty="0" smtClean="0">
                <a:solidFill>
                  <a:srgbClr val="FF0000"/>
                </a:solidFill>
              </a:rPr>
              <a:t> my </a:t>
            </a:r>
            <a:r>
              <a:rPr lang="en-US" dirty="0" smtClean="0"/>
              <a:t>room I have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wardrobes , 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clothes and another for books 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7000"/>
            <a:ext cx="3886200" cy="2971800"/>
          </a:xfrm>
        </p:spPr>
      </p:pic>
    </p:spTree>
    <p:extLst>
      <p:ext uri="{BB962C8B-B14F-4D97-AF65-F5344CB8AC3E}">
        <p14:creationId xmlns="" xmlns:p14="http://schemas.microsoft.com/office/powerpoint/2010/main" val="2537580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>
                <a:solidFill>
                  <a:srgbClr val="FF0000"/>
                </a:solidFill>
              </a:rPr>
              <a:t> most </a:t>
            </a:r>
            <a:r>
              <a:rPr lang="en-US" dirty="0" smtClean="0"/>
              <a:t>important part of my room is dressing table. At which I look </a:t>
            </a:r>
            <a:r>
              <a:rPr lang="en-US" dirty="0" smtClean="0">
                <a:solidFill>
                  <a:srgbClr val="FF0000"/>
                </a:solidFill>
              </a:rPr>
              <a:t>most </a:t>
            </a:r>
            <a:r>
              <a:rPr lang="en-US" dirty="0" smtClean="0"/>
              <a:t>often and admire myself 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3733800" cy="3505200"/>
          </a:xfrm>
        </p:spPr>
      </p:pic>
    </p:spTree>
    <p:extLst>
      <p:ext uri="{BB962C8B-B14F-4D97-AF65-F5344CB8AC3E}">
        <p14:creationId xmlns="" xmlns:p14="http://schemas.microsoft.com/office/powerpoint/2010/main" val="1017896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 room should never allow the eye to settle in one place . It should smile at you and create fantasy .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– Juan Montoya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565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ustom 1">
      <a:majorFont>
        <a:latin typeface="Tempus Sans ITC"/>
        <a:ea typeface=""/>
        <a:cs typeface=""/>
      </a:majorFont>
      <a:minorFont>
        <a:latin typeface="Trebuchet M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72</TotalTime>
  <Words>139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my room using adjectives</vt:lpstr>
      <vt:lpstr>What is a bedroom ?</vt:lpstr>
      <vt:lpstr>My room </vt:lpstr>
      <vt:lpstr>My room</vt:lpstr>
      <vt:lpstr>My room</vt:lpstr>
      <vt:lpstr>My room</vt:lpstr>
      <vt:lpstr>a room should never allow the eye to settle in one place . It should smile at you and create fantasy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room</dc:title>
  <dc:creator>Windows User</dc:creator>
  <cp:lastModifiedBy>Tulika</cp:lastModifiedBy>
  <cp:revision>9</cp:revision>
  <dcterms:created xsi:type="dcterms:W3CDTF">2020-04-13T16:25:14Z</dcterms:created>
  <dcterms:modified xsi:type="dcterms:W3CDTF">2020-09-06T11:12:11Z</dcterms:modified>
</cp:coreProperties>
</file>